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5664" y="-2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FD77-E934-BC47-99C9-606545D61510}" type="datetimeFigureOut">
              <a:rPr lang="en-US" smtClean="0"/>
              <a:t>10/5/19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D568-A6D2-884F-AE92-7275DDDC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45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FD77-E934-BC47-99C9-606545D61510}" type="datetimeFigureOut">
              <a:rPr lang="en-US" smtClean="0"/>
              <a:t>10/5/19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D568-A6D2-884F-AE92-7275DDDC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12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FD77-E934-BC47-99C9-606545D61510}" type="datetimeFigureOut">
              <a:rPr lang="en-US" smtClean="0"/>
              <a:t>10/5/19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D568-A6D2-884F-AE92-7275DDDC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9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FD77-E934-BC47-99C9-606545D61510}" type="datetimeFigureOut">
              <a:rPr lang="en-US" smtClean="0"/>
              <a:t>10/5/19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D568-A6D2-884F-AE92-7275DDDC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46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FD77-E934-BC47-99C9-606545D61510}" type="datetimeFigureOut">
              <a:rPr lang="en-US" smtClean="0"/>
              <a:t>10/5/19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D568-A6D2-884F-AE92-7275DDDC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1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FD77-E934-BC47-99C9-606545D61510}" type="datetimeFigureOut">
              <a:rPr lang="en-US" smtClean="0"/>
              <a:t>10/5/19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D568-A6D2-884F-AE92-7275DDDC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2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FD77-E934-BC47-99C9-606545D61510}" type="datetimeFigureOut">
              <a:rPr lang="en-US" smtClean="0"/>
              <a:t>10/5/19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D568-A6D2-884F-AE92-7275DDDC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0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FD77-E934-BC47-99C9-606545D61510}" type="datetimeFigureOut">
              <a:rPr lang="en-US" smtClean="0"/>
              <a:t>10/5/19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D568-A6D2-884F-AE92-7275DDDC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6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FD77-E934-BC47-99C9-606545D61510}" type="datetimeFigureOut">
              <a:rPr lang="en-US" smtClean="0"/>
              <a:t>10/5/19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D568-A6D2-884F-AE92-7275DDDC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2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FD77-E934-BC47-99C9-606545D61510}" type="datetimeFigureOut">
              <a:rPr lang="en-US" smtClean="0"/>
              <a:t>10/5/19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D568-A6D2-884F-AE92-7275DDDC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38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FD77-E934-BC47-99C9-606545D61510}" type="datetimeFigureOut">
              <a:rPr lang="en-US" smtClean="0"/>
              <a:t>10/5/19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D568-A6D2-884F-AE92-7275DDDC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1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2FD77-E934-BC47-99C9-606545D61510}" type="datetimeFigureOut">
              <a:rPr lang="en-US" smtClean="0"/>
              <a:t>10/5/19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7D568-A6D2-884F-AE92-7275DDDC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4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3571" y="889843"/>
            <a:ext cx="8140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779612"/>
              </p:ext>
            </p:extLst>
          </p:nvPr>
        </p:nvGraphicFramePr>
        <p:xfrm>
          <a:off x="165098" y="851743"/>
          <a:ext cx="8750304" cy="6006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8384"/>
                <a:gridCol w="1458384"/>
                <a:gridCol w="1458384"/>
                <a:gridCol w="1458384"/>
                <a:gridCol w="1458384"/>
                <a:gridCol w="1458384"/>
              </a:tblGrid>
              <a:tr h="353309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earnings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workforce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3533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of total earnings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Share of FTFY earnings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ftfy as perc of all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ftfy workers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workers</a:t>
                      </a:r>
                    </a:p>
                  </a:txBody>
                  <a:tcPr marL="12700" marR="12700" marT="12700" marB="0" anchor="b"/>
                </a:tc>
              </a:tr>
              <a:tr h="353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 than high school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12700" marR="12700" marT="12700" marB="0" anchor="b"/>
                </a:tc>
              </a:tr>
              <a:tr h="353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 school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33%</a:t>
                      </a:r>
                    </a:p>
                  </a:txBody>
                  <a:tcPr marL="12700" marR="12700" marT="12700" marB="0" anchor="b"/>
                </a:tc>
              </a:tr>
              <a:tr h="353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Some college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26%</a:t>
                      </a:r>
                    </a:p>
                  </a:txBody>
                  <a:tcPr marL="12700" marR="12700" marT="12700" marB="0" anchor="b"/>
                </a:tc>
              </a:tr>
              <a:tr h="353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Associate's degree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12700" marR="12700" marT="12700" marB="0" anchor="b"/>
                </a:tc>
              </a:tr>
              <a:tr h="353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Bachelor's degree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12700" marR="12700" marT="12700" marB="0" anchor="b"/>
                </a:tc>
              </a:tr>
              <a:tr h="353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Graduate degree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12700" marR="12700" marT="12700" marB="0" anchor="b"/>
                </a:tc>
              </a:tr>
              <a:tr h="353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b"/>
                </a:tc>
              </a:tr>
              <a:tr h="353309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353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 than high school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12700" marR="12700" marT="12700" marB="0" anchor="b"/>
                </a:tc>
              </a:tr>
              <a:tr h="353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 school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24%</a:t>
                      </a:r>
                    </a:p>
                  </a:txBody>
                  <a:tcPr marL="12700" marR="12700" marT="12700" marB="0" anchor="b"/>
                </a:tc>
              </a:tr>
              <a:tr h="353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Some college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12700" marR="12700" marT="12700" marB="0" anchor="b"/>
                </a:tc>
              </a:tr>
              <a:tr h="353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Associate's degree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12700" marR="12700" marT="12700" marB="0" anchor="b"/>
                </a:tc>
              </a:tr>
              <a:tr h="353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Bachelor's degree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26%</a:t>
                      </a:r>
                    </a:p>
                  </a:txBody>
                  <a:tcPr marL="12700" marR="12700" marT="12700" marB="0" anchor="b"/>
                </a:tc>
              </a:tr>
              <a:tr h="353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Graduate degree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12700" marR="12700" marT="12700" marB="0" anchor="b"/>
                </a:tc>
              </a:tr>
              <a:tr h="353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0900" y="292100"/>
            <a:ext cx="7742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Utah: labor market distribution and cumulative earnings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36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577021"/>
              </p:ext>
            </p:extLst>
          </p:nvPr>
        </p:nvGraphicFramePr>
        <p:xfrm>
          <a:off x="177800" y="1397000"/>
          <a:ext cx="8966200" cy="523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775"/>
                <a:gridCol w="1120775"/>
                <a:gridCol w="1120775"/>
                <a:gridCol w="1120775"/>
                <a:gridCol w="1120775"/>
                <a:gridCol w="1120775"/>
                <a:gridCol w="1120775"/>
                <a:gridCol w="1120775"/>
              </a:tblGrid>
              <a:tr h="654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%change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Full-time full-year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Positive earnings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FTFY P25 earn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FTFY Median earn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FTFY P75 earn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FTFY earnings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Positive earnings</a:t>
                      </a:r>
                    </a:p>
                  </a:txBody>
                  <a:tcPr marL="12700" marR="12700" marT="12700" marB="0" anchor="b"/>
                </a:tc>
              </a:tr>
              <a:tr h="654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 than high school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99%</a:t>
                      </a:r>
                    </a:p>
                  </a:txBody>
                  <a:tcPr marL="12700" marR="12700" marT="12700" marB="0" anchor="b"/>
                </a:tc>
              </a:tr>
              <a:tr h="654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 school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74%</a:t>
                      </a:r>
                    </a:p>
                  </a:txBody>
                  <a:tcPr marL="12700" marR="12700" marT="12700" marB="0" anchor="b"/>
                </a:tc>
              </a:tr>
              <a:tr h="654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Some college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110%</a:t>
                      </a:r>
                    </a:p>
                  </a:txBody>
                  <a:tcPr marL="12700" marR="12700" marT="12700" marB="0" anchor="b"/>
                </a:tc>
              </a:tr>
              <a:tr h="654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Associate's degree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-19%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376%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297%</a:t>
                      </a:r>
                    </a:p>
                  </a:txBody>
                  <a:tcPr marL="12700" marR="12700" marT="12700" marB="0" anchor="b"/>
                </a:tc>
              </a:tr>
              <a:tr h="654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Bachelor's degree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276%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265%</a:t>
                      </a:r>
                    </a:p>
                  </a:txBody>
                  <a:tcPr marL="12700" marR="12700" marT="12700" marB="0" anchor="b"/>
                </a:tc>
              </a:tr>
              <a:tr h="654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Graduate degree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285%</a:t>
                      </a:r>
                    </a:p>
                  </a:txBody>
                  <a:tcPr marL="12700" marR="12700" marT="12700" marB="0" anchor="b"/>
                </a:tc>
              </a:tr>
              <a:tr h="654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175%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762000"/>
            <a:ext cx="46049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Table 2: Percent change 2017  from 1992: Utah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124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353</Words>
  <Application>Microsoft Macintosh PowerPoint</Application>
  <PresentationFormat>On-screen Show (4:3)</PresentationFormat>
  <Paragraphs>169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</dc:creator>
  <cp:lastModifiedBy>Elena</cp:lastModifiedBy>
  <cp:revision>2</cp:revision>
  <dcterms:created xsi:type="dcterms:W3CDTF">2019-10-05T15:04:14Z</dcterms:created>
  <dcterms:modified xsi:type="dcterms:W3CDTF">2019-10-05T15:17:42Z</dcterms:modified>
</cp:coreProperties>
</file>